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8" r:id="rId3"/>
    <p:sldId id="306" r:id="rId4"/>
    <p:sldId id="262" r:id="rId5"/>
    <p:sldId id="307" r:id="rId6"/>
    <p:sldId id="285" r:id="rId7"/>
    <p:sldId id="319" r:id="rId8"/>
    <p:sldId id="305" r:id="rId9"/>
    <p:sldId id="308" r:id="rId10"/>
    <p:sldId id="309" r:id="rId11"/>
    <p:sldId id="310" r:id="rId12"/>
    <p:sldId id="311" r:id="rId13"/>
    <p:sldId id="312" r:id="rId14"/>
    <p:sldId id="313" r:id="rId15"/>
    <p:sldId id="302" r:id="rId16"/>
    <p:sldId id="314" r:id="rId17"/>
    <p:sldId id="315" r:id="rId18"/>
    <p:sldId id="318" r:id="rId19"/>
    <p:sldId id="316" r:id="rId20"/>
    <p:sldId id="279" r:id="rId21"/>
    <p:sldId id="317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7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8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28E2-8688-4FB5-8A57-06A7C01B1849}" type="datetimeFigureOut">
              <a:rPr lang="en-US" smtClean="0"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B877-5D52-421E-9DD0-A70338FB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/>
          <a:stretch/>
        </p:blipFill>
        <p:spPr>
          <a:xfrm>
            <a:off x="379708" y="0"/>
            <a:ext cx="8467212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921375"/>
            <a:ext cx="8490459" cy="936625"/>
          </a:xfrm>
          <a:prstGeom prst="rect">
            <a:avLst/>
          </a:prstGeom>
          <a:solidFill>
            <a:srgbClr val="DFB037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 Fellowship</a:t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01.15.12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79850" y="273050"/>
            <a:ext cx="5416550" cy="59753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He met Jesus</a:t>
            </a:r>
          </a:p>
          <a:p>
            <a:pPr marL="0" indent="0" algn="ctr">
              <a:buNone/>
            </a:pPr>
            <a:r>
              <a:rPr lang="en-US" dirty="0" smtClean="0"/>
              <a:t>	Acts 26: 1-11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thought I must do many things contrary to the name of Jesus of </a:t>
            </a:r>
            <a:r>
              <a:rPr lang="en-US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Nazareth“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9</a:t>
            </a:r>
          </a:p>
          <a:p>
            <a:pPr marL="0" indent="0">
              <a:buNone/>
            </a:pPr>
            <a:endParaRPr lang="en-US" sz="4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"Many of the saints I shut up in prison...when they were put to death, I cast my vote against them</a:t>
            </a:r>
            <a:r>
              <a:rPr lang="en-US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10</a:t>
            </a:r>
          </a:p>
          <a:p>
            <a:pPr marL="0" indent="0">
              <a:buNone/>
            </a:pP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punished them often in every synagogue</a:t>
            </a:r>
            <a:r>
              <a:rPr lang="en-US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en-US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compelled them to blaspheme...I persecuted them even to foreign cities</a:t>
            </a:r>
            <a:r>
              <a:rPr lang="en-US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11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Testimony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0424"/>
          <a:stretch/>
        </p:blipFill>
        <p:spPr bwMode="auto">
          <a:xfrm>
            <a:off x="0" y="1828800"/>
            <a:ext cx="3733800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0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273050"/>
            <a:ext cx="5416550" cy="59753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He met Jesus</a:t>
            </a:r>
          </a:p>
          <a:p>
            <a:pPr marL="0" indent="0" algn="ctr">
              <a:buNone/>
            </a:pPr>
            <a:r>
              <a:rPr lang="en-US" dirty="0" smtClean="0"/>
              <a:t>	Acts 26: 12-18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journeyed to Damascus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at midday … along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road."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12</a:t>
            </a:r>
          </a:p>
          <a:p>
            <a:pPr marL="0" indent="0">
              <a:buNone/>
            </a:pP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saw a light from heaven." </a:t>
            </a:r>
            <a:r>
              <a:rPr lang="en-US" sz="2000" i="1" dirty="0" smtClean="0"/>
              <a:t>Vs. 13</a:t>
            </a:r>
          </a:p>
          <a:p>
            <a:pPr marL="0" indent="0">
              <a:buNone/>
            </a:pP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heard a voice ... saying in Hebrew ...Saul, Saul, why are you persecuting Me</a:t>
            </a:r>
            <a:r>
              <a:rPr lang="en-US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</a:t>
            </a:r>
            <a:r>
              <a:rPr lang="en-US" sz="2000" i="1" dirty="0" smtClean="0"/>
              <a:t>Vs. 14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Testimony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0424"/>
          <a:stretch/>
        </p:blipFill>
        <p:spPr bwMode="auto">
          <a:xfrm>
            <a:off x="0" y="1828800"/>
            <a:ext cx="3733800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9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273050"/>
            <a:ext cx="5416550" cy="59753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He met Jesus</a:t>
            </a:r>
          </a:p>
          <a:p>
            <a:pPr marL="0" indent="0" algn="ctr">
              <a:buNone/>
            </a:pPr>
            <a:r>
              <a:rPr lang="en-US" dirty="0" smtClean="0"/>
              <a:t>	Acts 26: 12-18</a:t>
            </a:r>
          </a:p>
          <a:p>
            <a:pPr marL="0" indent="0">
              <a:buNone/>
            </a:pP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"Who are you Lord?' And He said, I am Jesus, whom you are persecuting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  <a:r>
              <a:rPr lang="en-US" sz="1800" i="1" dirty="0" smtClean="0"/>
              <a:t>Vs. 15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I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you,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their eyes,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turn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darkness to light, 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Satan to God, that they may receive forgiveness of sins and an inheritance among those who are sanctified by faith in Me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sz="2200" i="1" dirty="0" smtClean="0"/>
              <a:t>Vs. 17-18</a:t>
            </a:r>
            <a:endParaRPr lang="en-US" sz="2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Testimony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0424"/>
          <a:stretch/>
        </p:blipFill>
        <p:spPr bwMode="auto">
          <a:xfrm>
            <a:off x="0" y="1828800"/>
            <a:ext cx="3733800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5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273050"/>
            <a:ext cx="5416550" cy="59753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met Jesus</a:t>
            </a:r>
          </a:p>
          <a:p>
            <a:pPr marL="0" indent="0" algn="ctr">
              <a:buNone/>
            </a:pPr>
            <a:r>
              <a:rPr lang="en-US" dirty="0" smtClean="0"/>
              <a:t>	Acts 26: 19-23</a:t>
            </a:r>
          </a:p>
          <a:p>
            <a:pPr marL="0" indent="0">
              <a:buNone/>
            </a:pP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not disobedient to the heavenly vision,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declared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should repent, turn to God, and do works befitting repentance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i="1" dirty="0" smtClean="0"/>
              <a:t>Vs.19-20</a:t>
            </a:r>
            <a:endParaRPr lang="en-US" sz="20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having obtained help from God, to this day I stand, witnessing both to small and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 </a:t>
            </a:r>
            <a:r>
              <a:rPr lang="en-US" sz="2200" i="1" dirty="0" smtClean="0"/>
              <a:t>Vs. 22</a:t>
            </a:r>
            <a:endParaRPr lang="en-US" sz="22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Testimony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0424"/>
          <a:stretch/>
        </p:blipFill>
        <p:spPr bwMode="auto">
          <a:xfrm>
            <a:off x="0" y="1828800"/>
            <a:ext cx="3733800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7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273050"/>
            <a:ext cx="5416550" cy="5975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Jesus</a:t>
            </a:r>
          </a:p>
          <a:p>
            <a:pPr marL="0" indent="0" algn="ctr">
              <a:buNone/>
            </a:pPr>
            <a:r>
              <a:rPr lang="en-US" dirty="0" smtClean="0"/>
              <a:t>	Acts 26: 19-23</a:t>
            </a:r>
          </a:p>
          <a:p>
            <a:pPr marL="0" indent="0">
              <a:buNone/>
            </a:pP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“…that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 would suffer, that He would be the first to rise from the dead, and would proclaim light to the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and to the Gentiles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					</a:t>
            </a:r>
            <a:r>
              <a:rPr lang="en-US" sz="2200" i="1" dirty="0" smtClean="0"/>
              <a:t>Vs.23</a:t>
            </a:r>
            <a:endParaRPr lang="en-US" sz="22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Testimony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0424"/>
          <a:stretch/>
        </p:blipFill>
        <p:spPr bwMode="auto">
          <a:xfrm>
            <a:off x="0" y="1828800"/>
            <a:ext cx="3733800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590800"/>
            <a:ext cx="5340350" cy="3535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Timeframes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Before met the Lord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How met the Lord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Since met the Lord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our Testimonies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13701" r="20262"/>
          <a:stretch/>
        </p:blipFill>
        <p:spPr bwMode="auto">
          <a:xfrm>
            <a:off x="4876800" y="93133"/>
            <a:ext cx="3022317" cy="223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590800"/>
            <a:ext cx="5340350" cy="35353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I met the Lord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caused you to understand your need for Jesus Christ?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our Testimonies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13701" r="20262"/>
          <a:stretch/>
        </p:blipFill>
        <p:spPr bwMode="auto">
          <a:xfrm>
            <a:off x="4876800" y="93133"/>
            <a:ext cx="3022317" cy="223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7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400" y="1786800"/>
            <a:ext cx="5340350" cy="4614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How I met the Lord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Recognize rebellion against God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Heard God would forgive because of Jesus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Asked to be forgiven 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Asked God to direct my life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our Testimonies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13701" r="20262"/>
          <a:stretch/>
        </p:blipFill>
        <p:spPr bwMode="auto">
          <a:xfrm>
            <a:off x="4876801" y="93134"/>
            <a:ext cx="2286000" cy="16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400" y="1786800"/>
            <a:ext cx="5340350" cy="4614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How I met the Lord</a:t>
            </a:r>
          </a:p>
          <a:p>
            <a:pPr marL="0" indent="0" algn="ctr">
              <a:buNone/>
            </a:pPr>
            <a:r>
              <a:rPr lang="en-US" dirty="0"/>
              <a:t>must be careful not to leave the impression that Christ is a merely a temporal "problem solver" rather than a Savior to those who recognize that they are separated from God because of their sin and who want to be reconciled to Him.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our Testimonies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13701" r="20262"/>
          <a:stretch/>
        </p:blipFill>
        <p:spPr bwMode="auto">
          <a:xfrm>
            <a:off x="4876801" y="93134"/>
            <a:ext cx="2286000" cy="16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590800"/>
            <a:ext cx="5340350" cy="35353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Since I met the Lord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Describe </a:t>
            </a:r>
            <a:r>
              <a:rPr lang="en-US" dirty="0"/>
              <a:t>how your coming to </a:t>
            </a:r>
            <a:r>
              <a:rPr lang="en-US" dirty="0" smtClean="0"/>
              <a:t>Jesus has </a:t>
            </a:r>
            <a:r>
              <a:rPr lang="en-US" dirty="0"/>
              <a:t>changed your life </a:t>
            </a:r>
            <a:r>
              <a:rPr lang="en-US" dirty="0" smtClean="0"/>
              <a:t>with one or two examples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our Testimonies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13701" r="20262"/>
          <a:stretch/>
        </p:blipFill>
        <p:spPr bwMode="auto">
          <a:xfrm>
            <a:off x="4876800" y="93133"/>
            <a:ext cx="3022317" cy="223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1653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Testimonies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Two Types: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049214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228600"/>
            <a:ext cx="312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45976" y="2209800"/>
            <a:ext cx="5334000" cy="1447800"/>
          </a:xfrm>
          <a:prstGeom prst="rect">
            <a:avLst/>
          </a:prstGeom>
          <a:solidFill>
            <a:srgbClr val="DFB037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Walk with the Lord</a:t>
            </a:r>
          </a:p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45976" y="4572000"/>
            <a:ext cx="5334000" cy="1676400"/>
          </a:xfrm>
          <a:prstGeom prst="rect">
            <a:avLst/>
          </a:prstGeom>
          <a:solidFill>
            <a:srgbClr val="DFB037"/>
          </a:solidFill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walk with the Lord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into Old Testament examples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into New Testament examples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559051"/>
            <a:ext cx="5568950" cy="7175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Areas to Consider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our Testimonies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3492788"/>
            <a:ext cx="5181600" cy="191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/>
              <a:t>Early childhood conversion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Not remembering 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13701" r="20262"/>
          <a:stretch/>
        </p:blipFill>
        <p:spPr bwMode="auto">
          <a:xfrm>
            <a:off x="4876800" y="199207"/>
            <a:ext cx="3022317" cy="223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590800"/>
            <a:ext cx="5340350" cy="3535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Timeframes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Before met the Lord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How met the Lord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Since met the Lord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Framing our Testimonies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13701" r="20262"/>
          <a:stretch/>
        </p:blipFill>
        <p:spPr bwMode="auto">
          <a:xfrm>
            <a:off x="4876800" y="93133"/>
            <a:ext cx="3022317" cy="223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/>
          <a:stretch/>
        </p:blipFill>
        <p:spPr>
          <a:xfrm>
            <a:off x="379708" y="0"/>
            <a:ext cx="8467212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708" y="5921375"/>
            <a:ext cx="8459492" cy="936625"/>
          </a:xfrm>
          <a:prstGeom prst="rect">
            <a:avLst/>
          </a:prstGeom>
          <a:solidFill>
            <a:srgbClr val="DFB03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 Fellowship</a:t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01.22.12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8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1" y="5166"/>
            <a:ext cx="4421652" cy="6852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652" y="457201"/>
            <a:ext cx="4722348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Testimony?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962400"/>
            <a:ext cx="9143999" cy="2895600"/>
          </a:xfrm>
          <a:solidFill>
            <a:srgbClr val="DFB037"/>
          </a:solidFill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 we have seen and heard we declare to you, </a:t>
            </a:r>
            <a:r>
              <a:rPr lang="en-US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also may have fellowship with us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truly our fellowship is with the Father </a:t>
            </a: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His Son Jesus Christ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1:3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1" y="5166"/>
            <a:ext cx="4421652" cy="6852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652" y="457201"/>
            <a:ext cx="4722348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Testimony</a:t>
            </a:r>
            <a:br>
              <a:rPr lang="en-US" dirty="0" smtClean="0"/>
            </a:br>
            <a:r>
              <a:rPr lang="en-US" sz="3600" b="1" dirty="0" smtClean="0">
                <a:solidFill>
                  <a:srgbClr val="DF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speak</a:t>
            </a:r>
            <a:endParaRPr lang="en-US" b="1" dirty="0">
              <a:solidFill>
                <a:srgbClr val="DFB0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3999" cy="2209800"/>
          </a:xfrm>
          <a:solidFill>
            <a:srgbClr val="DFB037"/>
          </a:solidFill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be prepared to give an answer to everyone who asks you to give the reason for the hope that you have. But do this with gentleness and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3:15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9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1" y="5166"/>
            <a:ext cx="4421652" cy="6852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652" y="457201"/>
            <a:ext cx="4722348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Testimony</a:t>
            </a:r>
            <a:br>
              <a:rPr lang="en-US" dirty="0" smtClean="0"/>
            </a:br>
            <a:r>
              <a:rPr lang="en-US" sz="3600" b="1" dirty="0" smtClean="0">
                <a:solidFill>
                  <a:srgbClr val="DF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speak</a:t>
            </a:r>
            <a:endParaRPr lang="en-US" sz="3600" b="1" dirty="0">
              <a:solidFill>
                <a:srgbClr val="DFB0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114800"/>
            <a:ext cx="9143999" cy="2743200"/>
          </a:xfrm>
          <a:solidFill>
            <a:srgbClr val="DFB037"/>
          </a:solidFill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speech always be with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grace,</a:t>
            </a:r>
          </a:p>
          <a:p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seasoned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salt, </a:t>
            </a: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know how you ought </a:t>
            </a: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each one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4:6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8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Testimony From Paul</a:t>
            </a:r>
          </a:p>
          <a:p>
            <a:pPr marL="0" indent="0" algn="ctr">
              <a:buNone/>
            </a:pPr>
            <a:r>
              <a:rPr lang="en-US" dirty="0" smtClean="0"/>
              <a:t>Acts 26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Testimonies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1" y="548640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905000"/>
            <a:ext cx="5213451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Testimony From Paul</a:t>
            </a:r>
          </a:p>
          <a:p>
            <a:pPr marL="0" indent="0" algn="ctr">
              <a:buNone/>
            </a:pPr>
            <a:r>
              <a:rPr lang="en-US" dirty="0" smtClean="0"/>
              <a:t>Acts 26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Testimonies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459757" y="1435387"/>
            <a:ext cx="3046657" cy="472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1" y="548640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905000"/>
            <a:ext cx="5213451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0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79850" y="273050"/>
            <a:ext cx="5416550" cy="62039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self</a:t>
            </a:r>
          </a:p>
          <a:p>
            <a:pPr marL="0" indent="0" algn="ctr">
              <a:buNone/>
            </a:pPr>
            <a:r>
              <a:rPr lang="en-US" dirty="0" smtClean="0"/>
              <a:t>	Acts 26: 1-11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think myself happy"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positive.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expert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complimentary.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hear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patiently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He was humble.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Testimony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0424"/>
          <a:stretch/>
        </p:blipFill>
        <p:spPr bwMode="auto">
          <a:xfrm>
            <a:off x="0" y="1828800"/>
            <a:ext cx="3733800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79850" y="273050"/>
            <a:ext cx="5416550" cy="5975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he met Jesus</a:t>
            </a:r>
          </a:p>
          <a:p>
            <a:pPr marL="0" indent="0" algn="ctr">
              <a:buNone/>
            </a:pPr>
            <a:r>
              <a:rPr lang="en-US" dirty="0" smtClean="0"/>
              <a:t>	Acts 26: 1-11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told his life story.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"My ... life ... was spent ... at Jerusalem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4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lived a Pharisee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5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8600"/>
            <a:ext cx="312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Testimony from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20424"/>
          <a:stretch/>
        </p:blipFill>
        <p:spPr bwMode="auto">
          <a:xfrm>
            <a:off x="0" y="1828800"/>
            <a:ext cx="3733800" cy="3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407</Words>
  <Application>Microsoft Office PowerPoint</Application>
  <PresentationFormat>On-screen Show (4:3)</PresentationFormat>
  <Paragraphs>210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What is  A  Testimony?</vt:lpstr>
      <vt:lpstr>The  Testimony What we speak</vt:lpstr>
      <vt:lpstr>The  Testimony How we speak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Testimonies</dc:title>
  <dc:creator>Owner</dc:creator>
  <cp:lastModifiedBy>B</cp:lastModifiedBy>
  <cp:revision>66</cp:revision>
  <dcterms:created xsi:type="dcterms:W3CDTF">2012-01-06T20:16:47Z</dcterms:created>
  <dcterms:modified xsi:type="dcterms:W3CDTF">2012-01-23T00:06:48Z</dcterms:modified>
</cp:coreProperties>
</file>