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33"/>
  </p:notesMasterIdLst>
  <p:sldIdLst>
    <p:sldId id="256" r:id="rId2"/>
    <p:sldId id="270" r:id="rId3"/>
    <p:sldId id="266" r:id="rId4"/>
    <p:sldId id="268" r:id="rId5"/>
    <p:sldId id="269" r:id="rId6"/>
    <p:sldId id="272" r:id="rId7"/>
    <p:sldId id="267" r:id="rId8"/>
    <p:sldId id="271" r:id="rId9"/>
    <p:sldId id="286" r:id="rId10"/>
    <p:sldId id="273" r:id="rId11"/>
    <p:sldId id="274" r:id="rId12"/>
    <p:sldId id="275" r:id="rId13"/>
    <p:sldId id="276" r:id="rId14"/>
    <p:sldId id="285" r:id="rId15"/>
    <p:sldId id="277" r:id="rId16"/>
    <p:sldId id="278" r:id="rId17"/>
    <p:sldId id="257" r:id="rId18"/>
    <p:sldId id="258" r:id="rId19"/>
    <p:sldId id="279" r:id="rId20"/>
    <p:sldId id="280" r:id="rId21"/>
    <p:sldId id="281" r:id="rId22"/>
    <p:sldId id="282" r:id="rId23"/>
    <p:sldId id="283" r:id="rId24"/>
    <p:sldId id="284" r:id="rId25"/>
    <p:sldId id="259" r:id="rId26"/>
    <p:sldId id="260" r:id="rId27"/>
    <p:sldId id="261" r:id="rId28"/>
    <p:sldId id="262" r:id="rId29"/>
    <p:sldId id="263" r:id="rId30"/>
    <p:sldId id="264" r:id="rId31"/>
    <p:sldId id="265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197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9A2974-B2A7-4FB9-8F77-5E8165D4F550}" type="datetimeFigureOut">
              <a:rPr lang="en-US" smtClean="0"/>
              <a:t>4/30/2012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A26EF-CF6F-4C0D-970A-5521E4C8F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992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27,000 Times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A26EF-CF6F-4C0D-970A-5521E4C8FF6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256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AA782-765C-4CDC-8E84-23FC0C1BE9B3}" type="datetimeFigureOut">
              <a:rPr lang="en-US" smtClean="0"/>
              <a:t>4/30/2012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E36DD-6EE2-4EDE-AC23-A19698DC40C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AA782-765C-4CDC-8E84-23FC0C1BE9B3}" type="datetimeFigureOut">
              <a:rPr lang="en-US" smtClean="0"/>
              <a:t>4/30/2012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E36DD-6EE2-4EDE-AC23-A19698DC40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AA782-765C-4CDC-8E84-23FC0C1BE9B3}" type="datetimeFigureOut">
              <a:rPr lang="en-US" smtClean="0"/>
              <a:t>4/30/2012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E36DD-6EE2-4EDE-AC23-A19698DC40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AA782-765C-4CDC-8E84-23FC0C1BE9B3}" type="datetimeFigureOut">
              <a:rPr lang="en-US" smtClean="0"/>
              <a:t>4/30/2012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E36DD-6EE2-4EDE-AC23-A19698DC40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AA782-765C-4CDC-8E84-23FC0C1BE9B3}" type="datetimeFigureOut">
              <a:rPr lang="en-US" smtClean="0"/>
              <a:t>4/30/2012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E36DD-6EE2-4EDE-AC23-A19698DC40C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AA782-765C-4CDC-8E84-23FC0C1BE9B3}" type="datetimeFigureOut">
              <a:rPr lang="en-US" smtClean="0"/>
              <a:t>4/30/2012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E36DD-6EE2-4EDE-AC23-A19698DC40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AA782-765C-4CDC-8E84-23FC0C1BE9B3}" type="datetimeFigureOut">
              <a:rPr lang="en-US" smtClean="0"/>
              <a:t>4/30/2012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E36DD-6EE2-4EDE-AC23-A19698DC40C9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AA782-765C-4CDC-8E84-23FC0C1BE9B3}" type="datetimeFigureOut">
              <a:rPr lang="en-US" smtClean="0"/>
              <a:t>4/30/2012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E36DD-6EE2-4EDE-AC23-A19698DC40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AA782-765C-4CDC-8E84-23FC0C1BE9B3}" type="datetimeFigureOut">
              <a:rPr lang="en-US" smtClean="0"/>
              <a:t>4/30/2012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E36DD-6EE2-4EDE-AC23-A19698DC40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AA782-765C-4CDC-8E84-23FC0C1BE9B3}" type="datetimeFigureOut">
              <a:rPr lang="en-US" smtClean="0"/>
              <a:t>4/30/2012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E36DD-6EE2-4EDE-AC23-A19698DC40C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AA782-765C-4CDC-8E84-23FC0C1BE9B3}" type="datetimeFigureOut">
              <a:rPr lang="en-US" smtClean="0"/>
              <a:t>4/30/2012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E36DD-6EE2-4EDE-AC23-A19698DC40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E2CAA782-765C-4CDC-8E84-23FC0C1BE9B3}" type="datetimeFigureOut">
              <a:rPr lang="en-US" smtClean="0"/>
              <a:t>4/30/2012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9A6E36DD-6EE2-4EDE-AC23-A19698DC40C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Psalm 91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Thoughts of a Dweller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5042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Psalm 91:3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0" y="3124200"/>
            <a:ext cx="4762500" cy="3552825"/>
          </a:xfrm>
        </p:spPr>
      </p:pic>
      <p:sp>
        <p:nvSpPr>
          <p:cNvPr id="5" name="TextBox 4"/>
          <p:cNvSpPr txBox="1"/>
          <p:nvPr/>
        </p:nvSpPr>
        <p:spPr>
          <a:xfrm>
            <a:off x="304800" y="1371600"/>
            <a:ext cx="85344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Surely He shall deliver you from </a:t>
            </a: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snare of the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fowler </a:t>
            </a:r>
          </a:p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the perilous pestilence.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1100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Psalm  91:4a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shall cover you with His feathers,</a:t>
            </a:r>
          </a:p>
          <a:p>
            <a:pPr marL="0" indent="0" algn="ctr">
              <a:buNone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under His wings you shall take refuge</a:t>
            </a:r>
            <a:r>
              <a:rPr lang="en-US" dirty="0"/>
              <a:t>;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122" y="3048000"/>
            <a:ext cx="5279877" cy="3530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7893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Psalm  91:4a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4500" y="1524000"/>
            <a:ext cx="3390900" cy="4953000"/>
          </a:xfrm>
        </p:spPr>
        <p:txBody>
          <a:bodyPr/>
          <a:lstStyle/>
          <a:p>
            <a:pPr marL="0" indent="0" algn="ctr">
              <a:buNone/>
            </a:pP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shall cover you with His feathers,</a:t>
            </a:r>
          </a:p>
          <a:p>
            <a:pPr marL="0" indent="0" algn="ctr">
              <a:buNone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under His wings you shall take refuge</a:t>
            </a:r>
            <a:r>
              <a:rPr lang="en-US" dirty="0"/>
              <a:t>;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447800"/>
            <a:ext cx="4838700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618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Luke 13:34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0" y="914400"/>
            <a:ext cx="4191000" cy="914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Jerusalem,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Jerusalem,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5181600" cy="34457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0" y="1981200"/>
            <a:ext cx="3581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often I wanted to gather </a:t>
            </a:r>
          </a:p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children together, </a:t>
            </a:r>
          </a:p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a hen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gathers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her brood under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wings, </a:t>
            </a:r>
          </a:p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you were not willing!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992051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Psalm 91:4b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truth shall be your shield and buckler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933700" y="2422237"/>
            <a:ext cx="3276600" cy="4073237"/>
            <a:chOff x="1066800" y="2133600"/>
            <a:chExt cx="3276600" cy="4073237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97" r="48041" b="6628"/>
            <a:stretch/>
          </p:blipFill>
          <p:spPr bwMode="auto">
            <a:xfrm>
              <a:off x="1066800" y="2198255"/>
              <a:ext cx="3108036" cy="40085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2971800" y="2133600"/>
              <a:ext cx="13716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505611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7123"/>
            <a:ext cx="9144000" cy="394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Psalm 91:5-6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876800"/>
            <a:ext cx="7696200" cy="1676400"/>
          </a:xfrm>
          <a:solidFill>
            <a:schemeClr val="tx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shall not be afraid of the terror by night,</a:t>
            </a:r>
            <a:b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the arrow </a:t>
            </a:r>
            <a:r>
              <a:rPr 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flies by day,</a:t>
            </a:r>
            <a:b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the pestilence </a:t>
            </a:r>
            <a:r>
              <a:rPr 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walks in darkness,</a:t>
            </a:r>
            <a:b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the destruction </a:t>
            </a:r>
            <a:r>
              <a:rPr 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lays waste at noonday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115197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7123"/>
            <a:ext cx="9144000" cy="394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Psalm 91:7-8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4572000"/>
            <a:ext cx="7772400" cy="1981200"/>
          </a:xfrm>
          <a:solidFill>
            <a:schemeClr val="tx1"/>
          </a:solidFill>
          <a:ln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thousand may fall at your side,</a:t>
            </a:r>
          </a:p>
          <a:p>
            <a:pPr marL="0" indent="0" algn="ctr">
              <a:buNone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ten thousand at your right hand;</a:t>
            </a:r>
          </a:p>
          <a:p>
            <a:pPr marL="0" indent="0" algn="ctr">
              <a:buNone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it shall not come near you.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Only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your eyes shall you look,</a:t>
            </a:r>
          </a:p>
          <a:p>
            <a:pPr marL="0" indent="0" algn="ctr">
              <a:buNone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see the reward of the wicked.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2131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Psalm 91:14-17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/>
              <a:t>Because he has set his love upon Me, therefore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will deliver him</a:t>
            </a:r>
            <a:r>
              <a:rPr lang="en-US" sz="3200" dirty="0"/>
              <a:t>;</a:t>
            </a:r>
            <a:br>
              <a:rPr lang="en-US" sz="3200" dirty="0"/>
            </a:br>
            <a:r>
              <a:rPr lang="en-US" sz="3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will set him on high</a:t>
            </a:r>
            <a:r>
              <a:rPr lang="en-US" sz="3200" dirty="0"/>
              <a:t>, </a:t>
            </a:r>
            <a:endParaRPr lang="en-US" sz="3200" dirty="0" smtClean="0"/>
          </a:p>
          <a:p>
            <a:pPr marL="0" indent="0" algn="ctr">
              <a:buNone/>
            </a:pPr>
            <a:r>
              <a:rPr lang="en-US" sz="3200" dirty="0" smtClean="0"/>
              <a:t>Because </a:t>
            </a:r>
            <a:r>
              <a:rPr lang="en-US" sz="3200" dirty="0"/>
              <a:t>he has known My name.</a:t>
            </a:r>
            <a:br>
              <a:rPr lang="en-US" sz="3200" dirty="0"/>
            </a:br>
            <a:r>
              <a:rPr lang="en-US" sz="3200" dirty="0"/>
              <a:t>He shall call upon Me, and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will answer him</a:t>
            </a:r>
            <a:r>
              <a:rPr lang="en-US" sz="3200" dirty="0"/>
              <a:t>;</a:t>
            </a:r>
            <a:br>
              <a:rPr lang="en-US" sz="3200" dirty="0"/>
            </a:br>
            <a:r>
              <a:rPr lang="en-US" sz="3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will be with him in trouble</a:t>
            </a:r>
            <a:r>
              <a:rPr lang="en-US" sz="3200" dirty="0"/>
              <a:t>;</a:t>
            </a:r>
            <a:br>
              <a:rPr lang="en-US" sz="3200" dirty="0"/>
            </a:br>
            <a:r>
              <a:rPr lang="en-US" sz="3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will deliver him and honor him</a:t>
            </a:r>
            <a:r>
              <a:rPr lang="en-US" sz="3200" dirty="0"/>
              <a:t>.</a:t>
            </a:r>
            <a:br>
              <a:rPr lang="en-US" sz="3200" dirty="0"/>
            </a:br>
            <a:r>
              <a:rPr lang="en-US" sz="3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long life I will satisfy him</a:t>
            </a:r>
            <a:r>
              <a:rPr lang="en-US" sz="3200" dirty="0"/>
              <a:t>,</a:t>
            </a:r>
            <a:br>
              <a:rPr lang="en-US" sz="3200" dirty="0"/>
            </a:br>
            <a:r>
              <a:rPr lang="en-US" sz="3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show him My salvation</a:t>
            </a:r>
            <a:r>
              <a:rPr lang="en-US" sz="3200" dirty="0"/>
              <a:t>.</a:t>
            </a:r>
          </a:p>
          <a:p>
            <a:pPr marL="0" indent="0" algn="ctr">
              <a:buNone/>
            </a:pPr>
            <a:endParaRPr lang="en-US" sz="32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211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Because he has set his love upon Me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1"/>
            <a:ext cx="8229600" cy="7620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 we set our love upon God?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819400"/>
            <a:ext cx="9144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John 2:15-17  - A Negative Directive</a:t>
            </a:r>
          </a:p>
          <a:p>
            <a:endParaRPr lang="en-US" dirty="0"/>
          </a:p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not love the world 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things in the world. 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anyone loves the world, 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love of the Father is not in him. </a:t>
            </a:r>
          </a:p>
        </p:txBody>
      </p:sp>
    </p:spTree>
    <p:extLst>
      <p:ext uri="{BB962C8B-B14F-4D97-AF65-F5344CB8AC3E}">
        <p14:creationId xmlns:p14="http://schemas.microsoft.com/office/powerpoint/2010/main" val="721347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Because he has set his love upon Me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1"/>
            <a:ext cx="8229600" cy="7620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 we set our love upon God?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819400"/>
            <a:ext cx="91440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John 2:15-17</a:t>
            </a:r>
          </a:p>
          <a:p>
            <a:endParaRPr lang="en-US" dirty="0"/>
          </a:p>
          <a:p>
            <a:pPr algn="ctr"/>
            <a:r>
              <a:rPr lang="en-US" sz="28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all that 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the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world</a:t>
            </a:r>
          </a:p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lust of the flesh, 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lust of the eyes, 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pride of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life</a:t>
            </a:r>
          </a:p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of the Father but is of the world. </a:t>
            </a:r>
          </a:p>
        </p:txBody>
      </p:sp>
    </p:spTree>
    <p:extLst>
      <p:ext uri="{BB962C8B-B14F-4D97-AF65-F5344CB8AC3E}">
        <p14:creationId xmlns:p14="http://schemas.microsoft.com/office/powerpoint/2010/main" val="30222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Psalm 91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Look for Pronoun Changes</a:t>
            </a:r>
          </a:p>
          <a:p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You I</a:t>
            </a:r>
            <a:endParaRPr lang="en-US" sz="3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4499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Because he has set his love upon Me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1"/>
            <a:ext cx="8229600" cy="7620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 we set our love upon God?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819400"/>
            <a:ext cx="9144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John 2:15-17</a:t>
            </a:r>
          </a:p>
          <a:p>
            <a:endParaRPr lang="en-US" dirty="0"/>
          </a:p>
          <a:p>
            <a:pPr algn="ctr"/>
            <a:r>
              <a:rPr lang="en-US" sz="28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the world is passing away, 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lust of it; 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who does the will of God 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abides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forever.</a:t>
            </a:r>
          </a:p>
        </p:txBody>
      </p:sp>
    </p:spTree>
    <p:extLst>
      <p:ext uri="{BB962C8B-B14F-4D97-AF65-F5344CB8AC3E}">
        <p14:creationId xmlns:p14="http://schemas.microsoft.com/office/powerpoint/2010/main" val="440005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Because he has set his love upon Me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1"/>
            <a:ext cx="8229600" cy="7620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 we set our love upon God?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819400"/>
            <a:ext cx="9144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John 2:15-17</a:t>
            </a:r>
          </a:p>
          <a:p>
            <a:endParaRPr lang="en-US" dirty="0"/>
          </a:p>
          <a:p>
            <a:pPr algn="ctr"/>
            <a:r>
              <a:rPr lang="en-US" sz="28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the world is passing away, 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lust of it; 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who does the will of God 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abides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forever.</a:t>
            </a:r>
          </a:p>
        </p:txBody>
      </p:sp>
    </p:spTree>
    <p:extLst>
      <p:ext uri="{BB962C8B-B14F-4D97-AF65-F5344CB8AC3E}">
        <p14:creationId xmlns:p14="http://schemas.microsoft.com/office/powerpoint/2010/main" val="165602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Because he has set his love upon Me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1"/>
            <a:ext cx="8229600" cy="7620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 we set our love upon God?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819400"/>
            <a:ext cx="91440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Positive Directive Matthew 22:37-40</a:t>
            </a:r>
          </a:p>
          <a:p>
            <a:endParaRPr lang="en-US" dirty="0"/>
          </a:p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“‘You shall love the </a:t>
            </a:r>
            <a:r>
              <a:rPr lang="en-US" sz="28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Lord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your God with all your heart, with all your soul, and with all your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mind. </a:t>
            </a:r>
            <a:r>
              <a:rPr lang="en-US" sz="28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first and great commandment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..”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8961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Because he has set his love upon Me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1"/>
            <a:ext cx="8229600" cy="7620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 we set our love upon God?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819400"/>
            <a:ext cx="9144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Positive Directive Matthew 22:37-40</a:t>
            </a:r>
          </a:p>
          <a:p>
            <a:endParaRPr lang="en-US" dirty="0"/>
          </a:p>
          <a:p>
            <a:pPr algn="ctr"/>
            <a:r>
              <a:rPr lang="en-US" sz="2800" dirty="0" smtClean="0"/>
              <a:t>And </a:t>
            </a:r>
            <a:r>
              <a:rPr lang="en-US" sz="2800" i="1" dirty="0"/>
              <a:t>the</a:t>
            </a:r>
            <a:r>
              <a:rPr lang="en-US" sz="2800" dirty="0"/>
              <a:t> second </a:t>
            </a:r>
            <a:r>
              <a:rPr lang="en-US" sz="2800" i="1" dirty="0"/>
              <a:t>is</a:t>
            </a:r>
            <a:r>
              <a:rPr lang="en-US" sz="2800" dirty="0"/>
              <a:t> like it</a:t>
            </a:r>
            <a:r>
              <a:rPr lang="en-US" sz="2800" dirty="0" smtClean="0"/>
              <a:t>:</a:t>
            </a:r>
          </a:p>
          <a:p>
            <a:pPr algn="ctr"/>
            <a:r>
              <a:rPr lang="en-US" sz="2800" dirty="0" smtClean="0"/>
              <a:t> ‘You </a:t>
            </a:r>
            <a:r>
              <a:rPr lang="en-US" sz="2800" dirty="0"/>
              <a:t>shall love your neighbor as yourself</a:t>
            </a:r>
            <a:r>
              <a:rPr lang="en-US" sz="2800" dirty="0" smtClean="0"/>
              <a:t>.’</a:t>
            </a:r>
          </a:p>
          <a:p>
            <a:pPr algn="ctr"/>
            <a:r>
              <a:rPr lang="en-US" sz="2800" baseline="30000" dirty="0" smtClean="0"/>
              <a:t> </a:t>
            </a:r>
            <a:r>
              <a:rPr lang="en-US" sz="2800" dirty="0"/>
              <a:t>On these two commandments hang </a:t>
            </a:r>
            <a:endParaRPr lang="en-US" sz="2800" dirty="0" smtClean="0"/>
          </a:p>
          <a:p>
            <a:pPr algn="ctr"/>
            <a:r>
              <a:rPr lang="en-US" sz="2800" dirty="0" smtClean="0"/>
              <a:t>all </a:t>
            </a:r>
            <a:r>
              <a:rPr lang="en-US" sz="2800" dirty="0"/>
              <a:t>the Law and the Prophets.”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3410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Because he has set his love upon Me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1"/>
            <a:ext cx="8229600" cy="7620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 we set our love upon God?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819400"/>
            <a:ext cx="9144000" cy="2031325"/>
          </a:xfrm>
          <a:prstGeom prst="rect">
            <a:avLst/>
          </a:prstGeom>
          <a:solidFill>
            <a:srgbClr val="819767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Move from loving self and the world </a:t>
            </a:r>
          </a:p>
          <a:p>
            <a:pPr algn="ctr">
              <a:lnSpc>
                <a:spcPct val="150000"/>
              </a:lnSpc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</a:p>
          <a:p>
            <a:pPr algn="ctr">
              <a:lnSpc>
                <a:spcPct val="150000"/>
              </a:lnSpc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Loving God and others</a:t>
            </a:r>
          </a:p>
        </p:txBody>
      </p:sp>
    </p:spTree>
    <p:extLst>
      <p:ext uri="{BB962C8B-B14F-4D97-AF65-F5344CB8AC3E}">
        <p14:creationId xmlns:p14="http://schemas.microsoft.com/office/powerpoint/2010/main" val="307845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981200"/>
          </a:xfrm>
        </p:spPr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Because he has set his love upon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 Therefore, I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deliver him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		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334" y="2285209"/>
            <a:ext cx="5971866" cy="35955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943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9812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 I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set him on high</a:t>
            </a:r>
            <a:r>
              <a:rPr lang="en-US" dirty="0"/>
              <a:t>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because </a:t>
            </a:r>
            <a:r>
              <a:rPr lang="en-US" dirty="0"/>
              <a:t>he has known My name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dirty="0" smtClean="0"/>
              <a:t>		</a:t>
            </a:r>
            <a:r>
              <a:rPr lang="en-US" sz="3100" dirty="0"/>
              <a:t/>
            </a:r>
            <a:br>
              <a:rPr lang="en-US" sz="3100" dirty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" t="2112" r="1768" b="2469"/>
          <a:stretch/>
        </p:blipFill>
        <p:spPr>
          <a:xfrm>
            <a:off x="1295400" y="1752600"/>
            <a:ext cx="6160655" cy="4590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355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en-US" dirty="0"/>
              <a:t>He shall call upon </a:t>
            </a:r>
            <a:r>
              <a:rPr lang="en-US" dirty="0" smtClean="0"/>
              <a:t>Me,</a:t>
            </a:r>
            <a:br>
              <a:rPr lang="en-US" dirty="0" smtClean="0"/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3) and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will answer him;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752600"/>
            <a:ext cx="6324600" cy="4743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8279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4) I </a:t>
            </a:r>
            <a:r>
              <a:rPr lang="en-US" i="1" dirty="0"/>
              <a:t>will be</a:t>
            </a:r>
            <a:r>
              <a:rPr lang="en-US" dirty="0"/>
              <a:t> with him in trouble;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00200"/>
            <a:ext cx="7315200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7568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5) I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deliver him and honor him</a:t>
            </a:r>
            <a:r>
              <a:rPr lang="en-US" dirty="0"/>
              <a:t>.</a:t>
            </a:r>
            <a:br>
              <a:rPr lang="en-US" dirty="0"/>
            </a:b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0200"/>
            <a:ext cx="7239000" cy="48174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449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Psalm 91:1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457761"/>
            <a:ext cx="6629399" cy="51030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216892" y="1524000"/>
            <a:ext cx="6629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who </a:t>
            </a:r>
            <a:r>
              <a:rPr lang="en-US" sz="3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dwells in </a:t>
            </a:r>
            <a:r>
              <a:rPr lang="en-US" sz="3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3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secret place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the Most High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Shall abide under </a:t>
            </a:r>
            <a:endParaRPr lang="en-US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shadow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the Almighty</a:t>
            </a:r>
          </a:p>
        </p:txBody>
      </p:sp>
    </p:spTree>
    <p:extLst>
      <p:ext uri="{BB962C8B-B14F-4D97-AF65-F5344CB8AC3E}">
        <p14:creationId xmlns:p14="http://schemas.microsoft.com/office/powerpoint/2010/main" val="206570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6)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long life I will satisfy him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676400"/>
            <a:ext cx="6858000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675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7) 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show him My salvation</a:t>
            </a:r>
            <a:r>
              <a:rPr lang="en-US" dirty="0"/>
              <a:t>.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219200"/>
            <a:ext cx="6553200" cy="52893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683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Psalm 91:1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457761"/>
            <a:ext cx="6629399" cy="51030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216892" y="1524000"/>
            <a:ext cx="6629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who </a:t>
            </a:r>
            <a:r>
              <a:rPr lang="en-US" sz="31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DWELLS</a:t>
            </a:r>
            <a:r>
              <a:rPr lang="en-US" sz="3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1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</a:t>
            </a:r>
            <a:r>
              <a:rPr lang="en-US" sz="3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endParaRPr lang="en-US" sz="31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1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secret place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the Most High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Shall 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ABIDE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 </a:t>
            </a:r>
            <a:endParaRPr lang="en-US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shadow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the Almighty</a:t>
            </a:r>
          </a:p>
        </p:txBody>
      </p:sp>
    </p:spTree>
    <p:extLst>
      <p:ext uri="{BB962C8B-B14F-4D97-AF65-F5344CB8AC3E}">
        <p14:creationId xmlns:p14="http://schemas.microsoft.com/office/powerpoint/2010/main" val="13985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Psalm 91:1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457761"/>
            <a:ext cx="6629399" cy="51030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216892" y="1524000"/>
            <a:ext cx="6629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who </a:t>
            </a:r>
            <a:r>
              <a:rPr lang="en-US" sz="3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dwells in </a:t>
            </a:r>
            <a:r>
              <a:rPr lang="en-US" sz="3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3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secret place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the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 High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Shall abide under </a:t>
            </a:r>
            <a:endParaRPr lang="en-US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shadow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the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Almighty</a:t>
            </a:r>
          </a:p>
        </p:txBody>
      </p:sp>
    </p:spTree>
    <p:extLst>
      <p:ext uri="{BB962C8B-B14F-4D97-AF65-F5344CB8AC3E}">
        <p14:creationId xmlns:p14="http://schemas.microsoft.com/office/powerpoint/2010/main" val="35467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Psalm 91:2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417781"/>
            <a:ext cx="6781800" cy="52626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95600" y="2057400"/>
            <a:ext cx="4876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will say of the </a:t>
            </a:r>
            <a:r>
              <a:rPr lang="en-US" sz="36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Lord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is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my refuge and my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fortress; My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God, in Him I will trust.”</a:t>
            </a:r>
          </a:p>
        </p:txBody>
      </p:sp>
    </p:spTree>
    <p:extLst>
      <p:ext uri="{BB962C8B-B14F-4D97-AF65-F5344CB8AC3E}">
        <p14:creationId xmlns:p14="http://schemas.microsoft.com/office/powerpoint/2010/main" val="403305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Psalm 91:2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447800"/>
            <a:ext cx="6781800" cy="52626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95600" y="2395478"/>
            <a:ext cx="4876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will say of the </a:t>
            </a:r>
            <a:r>
              <a:rPr lang="en-US" sz="3600" b="1" cap="small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Lord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is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my refuge and my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fortress; 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 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in Him I will trust.”</a:t>
            </a:r>
          </a:p>
        </p:txBody>
      </p:sp>
    </p:spTree>
    <p:extLst>
      <p:ext uri="{BB962C8B-B14F-4D97-AF65-F5344CB8AC3E}">
        <p14:creationId xmlns:p14="http://schemas.microsoft.com/office/powerpoint/2010/main" val="132625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Psalm 91:2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447800"/>
            <a:ext cx="6781800" cy="52626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95600" y="2319278"/>
            <a:ext cx="4876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will say of the </a:t>
            </a:r>
            <a:r>
              <a:rPr lang="en-US" sz="36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Lord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is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my 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refuge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my 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fortress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My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God, in Him 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will trust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403305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Fortress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914400"/>
          </a:xfrm>
        </p:spPr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Elyon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Most High - Possession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25908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Shaddai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Almighty - Provision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3400" y="37338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Yahweh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Lord - Promise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49530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Elohim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Creator God - Power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3097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401</TotalTime>
  <Words>754</Words>
  <Application>Microsoft Office PowerPoint</Application>
  <PresentationFormat>On-screen Show (4:3)</PresentationFormat>
  <Paragraphs>128</Paragraphs>
  <Slides>31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Clarity</vt:lpstr>
      <vt:lpstr>Psalm 91</vt:lpstr>
      <vt:lpstr>Psalm 91</vt:lpstr>
      <vt:lpstr>Psalm 91:1</vt:lpstr>
      <vt:lpstr>Psalm 91:1</vt:lpstr>
      <vt:lpstr>Psalm 91:1</vt:lpstr>
      <vt:lpstr>Psalm 91:2</vt:lpstr>
      <vt:lpstr>Psalm 91:2</vt:lpstr>
      <vt:lpstr>Psalm 91:2</vt:lpstr>
      <vt:lpstr>The Fortress</vt:lpstr>
      <vt:lpstr>Psalm 91:3</vt:lpstr>
      <vt:lpstr>Psalm  91:4a</vt:lpstr>
      <vt:lpstr>Psalm  91:4a</vt:lpstr>
      <vt:lpstr>Luke 13:34</vt:lpstr>
      <vt:lpstr>Psalm 91:4b</vt:lpstr>
      <vt:lpstr>Psalm 91:5-6</vt:lpstr>
      <vt:lpstr>Psalm 91:7-8</vt:lpstr>
      <vt:lpstr>Psalm 91:14-17</vt:lpstr>
      <vt:lpstr>Because he has set his love upon Me</vt:lpstr>
      <vt:lpstr>Because he has set his love upon Me</vt:lpstr>
      <vt:lpstr>Because he has set his love upon Me</vt:lpstr>
      <vt:lpstr>Because he has set his love upon Me</vt:lpstr>
      <vt:lpstr>Because he has set his love upon Me</vt:lpstr>
      <vt:lpstr>Because he has set his love upon Me</vt:lpstr>
      <vt:lpstr>Because he has set his love upon Me</vt:lpstr>
      <vt:lpstr>Because he has set his love upon Me 1) Therefore, I will deliver him     </vt:lpstr>
      <vt:lpstr>2) I will set him on high,   because he has known My name.     </vt:lpstr>
      <vt:lpstr>He shall call upon Me, 3) and I will answer him; </vt:lpstr>
      <vt:lpstr>4) I will be with him in trouble; </vt:lpstr>
      <vt:lpstr>5) I will deliver him and honor him. </vt:lpstr>
      <vt:lpstr>6) With long life I will satisfy him</vt:lpstr>
      <vt:lpstr>7)  And show him My salvation.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Psalm 91:14-17</dc:title>
  <dc:creator>Owner</dc:creator>
  <cp:lastModifiedBy>Owner</cp:lastModifiedBy>
  <cp:revision>22</cp:revision>
  <dcterms:created xsi:type="dcterms:W3CDTF">2012-04-26T02:17:18Z</dcterms:created>
  <dcterms:modified xsi:type="dcterms:W3CDTF">2012-04-30T17:54:48Z</dcterms:modified>
</cp:coreProperties>
</file>