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64" r:id="rId4"/>
    <p:sldId id="266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58" r:id="rId15"/>
    <p:sldId id="263" r:id="rId16"/>
    <p:sldId id="262" r:id="rId17"/>
    <p:sldId id="277" r:id="rId18"/>
    <p:sldId id="275" r:id="rId19"/>
    <p:sldId id="276" r:id="rId20"/>
    <p:sldId id="278" r:id="rId21"/>
    <p:sldId id="279" r:id="rId22"/>
    <p:sldId id="280" r:id="rId23"/>
    <p:sldId id="281" r:id="rId2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186838D-383A-4EC0-9637-9864CE8A71C7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5382488-1FC5-4FEF-8191-8333DA80E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81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EDFF-2F10-4FC3-9C78-8F62B9DB756D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26C6-DEA3-4D67-9F9B-BD29A89B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5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EDFF-2F10-4FC3-9C78-8F62B9DB756D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26C6-DEA3-4D67-9F9B-BD29A89B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2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EDFF-2F10-4FC3-9C78-8F62B9DB756D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26C6-DEA3-4D67-9F9B-BD29A89B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5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EDFF-2F10-4FC3-9C78-8F62B9DB756D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26C6-DEA3-4D67-9F9B-BD29A89B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3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EDFF-2F10-4FC3-9C78-8F62B9DB756D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26C6-DEA3-4D67-9F9B-BD29A89B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7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EDFF-2F10-4FC3-9C78-8F62B9DB756D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26C6-DEA3-4D67-9F9B-BD29A89B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0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EDFF-2F10-4FC3-9C78-8F62B9DB756D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26C6-DEA3-4D67-9F9B-BD29A89B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9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EDFF-2F10-4FC3-9C78-8F62B9DB756D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26C6-DEA3-4D67-9F9B-BD29A89B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4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EDFF-2F10-4FC3-9C78-8F62B9DB756D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26C6-DEA3-4D67-9F9B-BD29A89B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7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EDFF-2F10-4FC3-9C78-8F62B9DB756D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26C6-DEA3-4D67-9F9B-BD29A89B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6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EDFF-2F10-4FC3-9C78-8F62B9DB756D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26C6-DEA3-4D67-9F9B-BD29A89B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0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0EDFF-2F10-4FC3-9C78-8F62B9DB756D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626C6-DEA3-4D67-9F9B-BD29A89B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943600" cy="1143000"/>
          </a:xfrm>
        </p:spPr>
        <p:txBody>
          <a:bodyPr/>
          <a:lstStyle/>
          <a:p>
            <a:r>
              <a:rPr lang="en-US" dirty="0" smtClean="0"/>
              <a:t>The Burdens of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017044" cy="2011363"/>
          </a:xfrm>
        </p:spPr>
      </p:pic>
      <p:sp>
        <p:nvSpPr>
          <p:cNvPr id="5" name="TextBox 4"/>
          <p:cNvSpPr txBox="1"/>
          <p:nvPr/>
        </p:nvSpPr>
        <p:spPr>
          <a:xfrm>
            <a:off x="152400" y="2514600"/>
            <a:ext cx="8991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them to the Lord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400" b="1" dirty="0" smtClean="0">
              <a:solidFill>
                <a:schemeClr val="bg1"/>
              </a:solidFill>
            </a:endParaRPr>
          </a:p>
          <a:p>
            <a:r>
              <a:rPr lang="en-US" sz="4400" b="1" dirty="0" smtClean="0">
                <a:solidFill>
                  <a:schemeClr val="bg1"/>
                </a:solidFill>
              </a:rPr>
              <a:t>Psalm 55:22</a:t>
            </a:r>
          </a:p>
          <a:p>
            <a:endParaRPr lang="en-US" sz="4400" b="1" dirty="0">
              <a:solidFill>
                <a:schemeClr val="bg1"/>
              </a:solidFill>
            </a:endParaRPr>
          </a:p>
          <a:p>
            <a:r>
              <a:rPr lang="en-US" sz="4400" b="1" dirty="0" smtClean="0">
                <a:solidFill>
                  <a:schemeClr val="bg1"/>
                </a:solidFill>
              </a:rPr>
              <a:t>1 Peter 5:6-7</a:t>
            </a:r>
          </a:p>
          <a:p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1" t="17740" r="21708" b="23616"/>
          <a:stretch/>
        </p:blipFill>
        <p:spPr>
          <a:xfrm>
            <a:off x="342254" y="88572"/>
            <a:ext cx="8153400" cy="66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943600" cy="1143000"/>
          </a:xfrm>
        </p:spPr>
        <p:txBody>
          <a:bodyPr/>
          <a:lstStyle/>
          <a:p>
            <a:r>
              <a:rPr lang="en-US" dirty="0" smtClean="0"/>
              <a:t>The Burdens of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017044" cy="2011363"/>
          </a:xfrm>
        </p:spPr>
      </p:pic>
      <p:sp>
        <p:nvSpPr>
          <p:cNvPr id="5" name="TextBox 4"/>
          <p:cNvSpPr txBox="1"/>
          <p:nvPr/>
        </p:nvSpPr>
        <p:spPr>
          <a:xfrm>
            <a:off x="0" y="1371600"/>
            <a:ext cx="8991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will work for your good</a:t>
            </a:r>
          </a:p>
          <a:p>
            <a:pPr algn="ctr"/>
            <a:endParaRPr lang="en-US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My brethren, count it all joy when you fall into various trials, knowing that the testing of your faith produces patience. But let patience have </a:t>
            </a:r>
            <a:r>
              <a:rPr lang="en-US" sz="4000" i="1" dirty="0" smtClean="0">
                <a:solidFill>
                  <a:schemeClr val="bg1"/>
                </a:solidFill>
              </a:rPr>
              <a:t>its</a:t>
            </a:r>
            <a:r>
              <a:rPr lang="en-US" sz="4000" dirty="0" smtClean="0">
                <a:solidFill>
                  <a:schemeClr val="bg1"/>
                </a:solidFill>
              </a:rPr>
              <a:t> perfect work,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that you may be perfect and complete,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lacking nothing  </a:t>
            </a:r>
            <a:r>
              <a:rPr lang="en-US" sz="4000" dirty="0" smtClean="0">
                <a:solidFill>
                  <a:srgbClr val="00B0F0"/>
                </a:solidFill>
              </a:rPr>
              <a:t>James 1:2-4</a:t>
            </a:r>
            <a:endParaRPr lang="en-US" sz="4000" b="1" dirty="0">
              <a:solidFill>
                <a:srgbClr val="00B0F0"/>
              </a:solidFill>
            </a:endParaRPr>
          </a:p>
          <a:p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Sadhu </a:t>
            </a:r>
            <a:r>
              <a:rPr lang="en-US" dirty="0" err="1" smtClean="0"/>
              <a:t>Sundar</a:t>
            </a:r>
            <a:r>
              <a:rPr lang="en-US" dirty="0" smtClean="0"/>
              <a:t> Singh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562600" cy="4525963"/>
          </a:xfrm>
        </p:spPr>
        <p:txBody>
          <a:bodyPr/>
          <a:lstStyle/>
          <a:p>
            <a:r>
              <a:rPr lang="en-US" dirty="0" smtClean="0"/>
              <a:t>Came to Jesus from Hinduism</a:t>
            </a:r>
          </a:p>
          <a:p>
            <a:r>
              <a:rPr lang="en-US" dirty="0" smtClean="0"/>
              <a:t>Became missionary</a:t>
            </a:r>
          </a:p>
          <a:p>
            <a:r>
              <a:rPr lang="en-US" dirty="0" smtClean="0"/>
              <a:t>Walking thru </a:t>
            </a:r>
            <a:r>
              <a:rPr lang="en-US" dirty="0" smtClean="0">
                <a:effectLst/>
              </a:rPr>
              <a:t>Himalayas with a Buddhist monk</a:t>
            </a:r>
          </a:p>
          <a:p>
            <a:r>
              <a:rPr lang="en-US" dirty="0" smtClean="0"/>
              <a:t>Bitter Cold – Must make monastery before dark</a:t>
            </a:r>
          </a:p>
          <a:p>
            <a:r>
              <a:rPr lang="en-US" dirty="0" smtClean="0"/>
              <a:t>Heard cry of a man</a:t>
            </a:r>
            <a:endParaRPr lang="en-US" dirty="0"/>
          </a:p>
        </p:txBody>
      </p:sp>
      <p:pic>
        <p:nvPicPr>
          <p:cNvPr id="1026" name="Picture 2" descr="http://www.nannarosengard.com/site/fileupl/__thumb__fittedsadhu-sundar-singh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057525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1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Slide Hidden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Monk said had to leave him for God had visited his karma and they would die if helped him</a:t>
            </a:r>
          </a:p>
          <a:p>
            <a:r>
              <a:rPr lang="en-US" dirty="0" smtClean="0"/>
              <a:t>Sadhu – God sent me here to help such a one.</a:t>
            </a:r>
          </a:p>
          <a:p>
            <a:r>
              <a:rPr lang="en-US" dirty="0" smtClean="0"/>
              <a:t>Carried him on back to monastery</a:t>
            </a:r>
          </a:p>
          <a:p>
            <a:r>
              <a:rPr lang="en-US" dirty="0" smtClean="0"/>
              <a:t>Made a sling with blanket and tied him on his back and climbed back onto the trail</a:t>
            </a:r>
          </a:p>
          <a:p>
            <a:r>
              <a:rPr lang="en-US" dirty="0" smtClean="0"/>
              <a:t>Saw the lights of the monetary and for the first time stumbled, but not from exhaustion.  But over an object.  </a:t>
            </a:r>
          </a:p>
          <a:p>
            <a:r>
              <a:rPr lang="en-US" dirty="0" smtClean="0"/>
              <a:t>Bent down brushed snow off and saw the frozen body of then monk he had been walking with before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70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Sadhu </a:t>
            </a:r>
            <a:r>
              <a:rPr lang="en-US" dirty="0" err="1" smtClean="0"/>
              <a:t>Sundar</a:t>
            </a:r>
            <a:r>
              <a:rPr lang="en-US" dirty="0" smtClean="0"/>
              <a:t> Singh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5715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Years later a disciple of Sadhu's asked him, "What is life's most difficult task?“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Without hesitation he replied: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  <a:effectLst/>
              </a:rPr>
              <a:t>"To have no burden to carry."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pic>
        <p:nvPicPr>
          <p:cNvPr id="1026" name="Picture 2" descr="http://www.nannarosengard.com/site/fileupl/__thumb__fittedsadhu-sundar-singh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057525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94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0508" r="9236" b="18192"/>
          <a:stretch/>
        </p:blipFill>
        <p:spPr>
          <a:xfrm>
            <a:off x="76200" y="228600"/>
            <a:ext cx="897662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943600" cy="1143000"/>
          </a:xfrm>
        </p:spPr>
        <p:txBody>
          <a:bodyPr/>
          <a:lstStyle/>
          <a:p>
            <a:r>
              <a:rPr lang="en-US" dirty="0" smtClean="0"/>
              <a:t>The Burdens of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017044" cy="2011363"/>
          </a:xfrm>
        </p:spPr>
      </p:pic>
      <p:sp>
        <p:nvSpPr>
          <p:cNvPr id="5" name="TextBox 4"/>
          <p:cNvSpPr txBox="1"/>
          <p:nvPr/>
        </p:nvSpPr>
        <p:spPr>
          <a:xfrm>
            <a:off x="76200" y="2676942"/>
            <a:ext cx="8991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pull you away from the Lord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you to Trust Him more</a:t>
            </a:r>
          </a:p>
          <a:p>
            <a:pPr algn="ctr"/>
            <a:endParaRPr lang="en-US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943600" cy="1143000"/>
          </a:xfrm>
        </p:spPr>
        <p:txBody>
          <a:bodyPr/>
          <a:lstStyle/>
          <a:p>
            <a:r>
              <a:rPr lang="en-US" dirty="0" smtClean="0"/>
              <a:t>The Burdens of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017044" cy="2011363"/>
          </a:xfrm>
        </p:spPr>
      </p:pic>
      <p:sp>
        <p:nvSpPr>
          <p:cNvPr id="5" name="TextBox 4"/>
          <p:cNvSpPr txBox="1"/>
          <p:nvPr/>
        </p:nvSpPr>
        <p:spPr>
          <a:xfrm>
            <a:off x="76200" y="2676942"/>
            <a:ext cx="8991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But I will trust in You.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55:23</a:t>
            </a:r>
          </a:p>
          <a:p>
            <a:pPr algn="ctr"/>
            <a:endParaRPr lang="en-US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885825"/>
            <a:ext cx="7629525" cy="5086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Handling the Burdens of Life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55:22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80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943600" cy="1143000"/>
          </a:xfrm>
        </p:spPr>
        <p:txBody>
          <a:bodyPr/>
          <a:lstStyle/>
          <a:p>
            <a:r>
              <a:rPr lang="en-US" dirty="0" smtClean="0"/>
              <a:t>The Burdens of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017044" cy="2011363"/>
          </a:xfrm>
        </p:spPr>
      </p:pic>
      <p:sp>
        <p:nvSpPr>
          <p:cNvPr id="5" name="TextBox 4"/>
          <p:cNvSpPr txBox="1"/>
          <p:nvPr/>
        </p:nvSpPr>
        <p:spPr>
          <a:xfrm>
            <a:off x="76200" y="2676942"/>
            <a:ext cx="8991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Satan wants you overwhelmed 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by the burdens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943600" cy="1143000"/>
          </a:xfrm>
        </p:spPr>
        <p:txBody>
          <a:bodyPr/>
          <a:lstStyle/>
          <a:p>
            <a:r>
              <a:rPr lang="en-US" dirty="0" smtClean="0"/>
              <a:t>The Burdens of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017044" cy="2011363"/>
          </a:xfrm>
        </p:spPr>
      </p:pic>
      <p:sp>
        <p:nvSpPr>
          <p:cNvPr id="5" name="TextBox 4"/>
          <p:cNvSpPr txBox="1"/>
          <p:nvPr/>
        </p:nvSpPr>
        <p:spPr>
          <a:xfrm>
            <a:off x="76200" y="2676942"/>
            <a:ext cx="8991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Seeking sources apart from God to 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the needs of the burdens.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943600" cy="1143000"/>
          </a:xfrm>
        </p:spPr>
        <p:txBody>
          <a:bodyPr/>
          <a:lstStyle/>
          <a:p>
            <a:r>
              <a:rPr lang="en-US" dirty="0" smtClean="0"/>
              <a:t>The Burdens of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017044" cy="2011363"/>
          </a:xfrm>
        </p:spPr>
      </p:pic>
      <p:sp>
        <p:nvSpPr>
          <p:cNvPr id="5" name="TextBox 4"/>
          <p:cNvSpPr txBox="1"/>
          <p:nvPr/>
        </p:nvSpPr>
        <p:spPr>
          <a:xfrm>
            <a:off x="76200" y="2676942"/>
            <a:ext cx="8991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But I will trust in You.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55:23</a:t>
            </a:r>
          </a:p>
          <a:p>
            <a:pPr algn="ctr"/>
            <a:endParaRPr lang="en-US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Psalm 55</a:t>
            </a:r>
            <a:br>
              <a:rPr lang="en-US" dirty="0" smtClean="0"/>
            </a:br>
            <a:r>
              <a:rPr lang="en-US" dirty="0" smtClean="0"/>
              <a:t>A Psalm of David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017044" cy="2011363"/>
          </a:xfrm>
        </p:spPr>
      </p:pic>
      <p:sp>
        <p:nvSpPr>
          <p:cNvPr id="5" name="TextBox 4"/>
          <p:cNvSpPr txBox="1"/>
          <p:nvPr/>
        </p:nvSpPr>
        <p:spPr>
          <a:xfrm>
            <a:off x="0" y="2514600"/>
            <a:ext cx="8991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00B0F0"/>
                </a:solidFill>
              </a:rPr>
              <a:t>Historical Background  1 Samuel 16</a:t>
            </a:r>
            <a:endParaRPr lang="en-US" b="1" dirty="0" smtClean="0">
              <a:solidFill>
                <a:srgbClr val="00B0F0"/>
              </a:solidFill>
            </a:endParaRPr>
          </a:p>
          <a:p>
            <a:endParaRPr lang="en-US" sz="4400" b="1" dirty="0" smtClean="0">
              <a:solidFill>
                <a:schemeClr val="bg1"/>
              </a:solidFill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</a:rPr>
              <a:t>Rebellion of Absalom  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</a:rPr>
              <a:t>Betrayal of </a:t>
            </a:r>
            <a:r>
              <a:rPr lang="en-US" sz="4400" b="1" dirty="0" err="1">
                <a:solidFill>
                  <a:schemeClr val="bg1"/>
                </a:solidFill>
              </a:rPr>
              <a:t>Ahithophel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943600" cy="1143000"/>
          </a:xfrm>
        </p:spPr>
        <p:txBody>
          <a:bodyPr/>
          <a:lstStyle/>
          <a:p>
            <a:r>
              <a:rPr lang="en-US" dirty="0" smtClean="0"/>
              <a:t>Psalm 55:1-8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017044" cy="2011363"/>
          </a:xfrm>
        </p:spPr>
      </p:pic>
      <p:sp>
        <p:nvSpPr>
          <p:cNvPr id="5" name="TextBox 4"/>
          <p:cNvSpPr txBox="1"/>
          <p:nvPr/>
        </p:nvSpPr>
        <p:spPr>
          <a:xfrm>
            <a:off x="152400" y="2514600"/>
            <a:ext cx="899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</a:rPr>
              <a:t>The Agony of the Burden</a:t>
            </a:r>
          </a:p>
          <a:p>
            <a:pPr algn="ctr"/>
            <a:endParaRPr lang="en-US" sz="4400" b="1" dirty="0" smtClean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</a:rPr>
              <a:t>A cry out to God </a:t>
            </a:r>
            <a:r>
              <a:rPr lang="en-US" b="1" dirty="0" smtClean="0">
                <a:solidFill>
                  <a:schemeClr val="bg1"/>
                </a:solidFill>
              </a:rPr>
              <a:t>vs. 1-3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</a:rPr>
              <a:t>Fear within – desire to run away </a:t>
            </a:r>
            <a:r>
              <a:rPr lang="en-US" b="1" dirty="0" smtClean="0">
                <a:solidFill>
                  <a:schemeClr val="bg1"/>
                </a:solidFill>
              </a:rPr>
              <a:t>vs. 4-8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943600" cy="1143000"/>
          </a:xfrm>
        </p:spPr>
        <p:txBody>
          <a:bodyPr/>
          <a:lstStyle/>
          <a:p>
            <a:r>
              <a:rPr lang="en-US" dirty="0" smtClean="0"/>
              <a:t>Psalm 55:9-15, 20-21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017044" cy="2011363"/>
          </a:xfrm>
        </p:spPr>
      </p:pic>
      <p:sp>
        <p:nvSpPr>
          <p:cNvPr id="5" name="TextBox 4"/>
          <p:cNvSpPr txBox="1"/>
          <p:nvPr/>
        </p:nvSpPr>
        <p:spPr>
          <a:xfrm>
            <a:off x="152400" y="2514600"/>
            <a:ext cx="899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Situation of the Burden</a:t>
            </a:r>
          </a:p>
          <a:p>
            <a:pPr algn="ctr"/>
            <a:endParaRPr lang="en-US" sz="4400" b="1" dirty="0" smtClean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</a:rPr>
              <a:t>Deceit in the streets </a:t>
            </a:r>
            <a:r>
              <a:rPr lang="en-US" b="1" dirty="0" smtClean="0">
                <a:solidFill>
                  <a:schemeClr val="bg1"/>
                </a:solidFill>
              </a:rPr>
              <a:t>vs. 9-11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</a:rPr>
              <a:t>Betrayal of a friend </a:t>
            </a:r>
            <a:r>
              <a:rPr lang="en-US" b="1" dirty="0" smtClean="0">
                <a:solidFill>
                  <a:schemeClr val="bg1"/>
                </a:solidFill>
              </a:rPr>
              <a:t>vs. 12-15, 20-21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943600" cy="1143000"/>
          </a:xfrm>
        </p:spPr>
        <p:txBody>
          <a:bodyPr/>
          <a:lstStyle/>
          <a:p>
            <a:r>
              <a:rPr lang="en-US" dirty="0" smtClean="0"/>
              <a:t>Psalm 55:16-19, 22-23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017044" cy="2011363"/>
          </a:xfrm>
        </p:spPr>
      </p:pic>
      <p:sp>
        <p:nvSpPr>
          <p:cNvPr id="5" name="TextBox 4"/>
          <p:cNvSpPr txBox="1"/>
          <p:nvPr/>
        </p:nvSpPr>
        <p:spPr>
          <a:xfrm>
            <a:off x="152400" y="2514600"/>
            <a:ext cx="8991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Activities in the Burden</a:t>
            </a:r>
          </a:p>
          <a:p>
            <a:pPr algn="ctr"/>
            <a:endParaRPr lang="en-US" sz="4400" b="1" dirty="0" smtClean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</a:rPr>
              <a:t>Prayer </a:t>
            </a:r>
            <a:r>
              <a:rPr lang="en-US" b="1" dirty="0" smtClean="0">
                <a:solidFill>
                  <a:schemeClr val="bg1"/>
                </a:solidFill>
              </a:rPr>
              <a:t>vs. 16-19</a:t>
            </a:r>
          </a:p>
          <a:p>
            <a:pPr marL="571500" indent="-571500">
              <a:buFont typeface="Arial" pitchFamily="34" charset="0"/>
              <a:buChar char="•"/>
            </a:pPr>
            <a:endParaRPr lang="en-US" b="1" dirty="0" smtClean="0">
              <a:solidFill>
                <a:schemeClr val="bg1"/>
              </a:solidFill>
            </a:endParaRP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</a:rPr>
              <a:t>Continual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</a:rPr>
              <a:t>Confident</a:t>
            </a:r>
          </a:p>
        </p:txBody>
      </p:sp>
    </p:spTree>
    <p:extLst>
      <p:ext uri="{BB962C8B-B14F-4D97-AF65-F5344CB8AC3E}">
        <p14:creationId xmlns:p14="http://schemas.microsoft.com/office/powerpoint/2010/main" val="33549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943600" cy="1143000"/>
          </a:xfrm>
        </p:spPr>
        <p:txBody>
          <a:bodyPr/>
          <a:lstStyle/>
          <a:p>
            <a:r>
              <a:rPr lang="en-US" dirty="0" smtClean="0"/>
              <a:t>Psalm 55:16-19, 22-23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017044" cy="2011363"/>
          </a:xfrm>
        </p:spPr>
      </p:pic>
      <p:sp>
        <p:nvSpPr>
          <p:cNvPr id="5" name="TextBox 4"/>
          <p:cNvSpPr txBox="1"/>
          <p:nvPr/>
        </p:nvSpPr>
        <p:spPr>
          <a:xfrm>
            <a:off x="152400" y="2514600"/>
            <a:ext cx="8991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Activities in the Burden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</a:rPr>
              <a:t>Casting the Burden on the Lord </a:t>
            </a:r>
            <a:r>
              <a:rPr lang="en-US" b="1" dirty="0" smtClean="0">
                <a:solidFill>
                  <a:schemeClr val="bg1"/>
                </a:solidFill>
              </a:rPr>
              <a:t>vs. 22-23</a:t>
            </a:r>
          </a:p>
          <a:p>
            <a:pPr marL="571500" indent="-571500">
              <a:buFont typeface="Arial" pitchFamily="34" charset="0"/>
              <a:buChar char="•"/>
            </a:pPr>
            <a:endParaRPr lang="en-US" b="1" dirty="0" smtClean="0">
              <a:solidFill>
                <a:schemeClr val="bg1"/>
              </a:solidFill>
            </a:endParaRP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</a:rPr>
              <a:t>Sustained not moved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</a:rPr>
              <a:t>Defeat of those who against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</a:rPr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400648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943600" cy="1143000"/>
          </a:xfrm>
        </p:spPr>
        <p:txBody>
          <a:bodyPr/>
          <a:lstStyle/>
          <a:p>
            <a:r>
              <a:rPr lang="en-US" dirty="0" smtClean="0"/>
              <a:t>The Burdens of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017044" cy="2011363"/>
          </a:xfrm>
        </p:spPr>
      </p:pic>
      <p:sp>
        <p:nvSpPr>
          <p:cNvPr id="5" name="TextBox 4"/>
          <p:cNvSpPr txBox="1"/>
          <p:nvPr/>
        </p:nvSpPr>
        <p:spPr>
          <a:xfrm>
            <a:off x="152400" y="2514600"/>
            <a:ext cx="8991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types and sources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Work, Family, Friends, Finances, World Situation… 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OTHERS? </a:t>
            </a:r>
          </a:p>
        </p:txBody>
      </p:sp>
    </p:spTree>
    <p:extLst>
      <p:ext uri="{BB962C8B-B14F-4D97-AF65-F5344CB8AC3E}">
        <p14:creationId xmlns:p14="http://schemas.microsoft.com/office/powerpoint/2010/main" val="29214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943600" cy="1143000"/>
          </a:xfrm>
        </p:spPr>
        <p:txBody>
          <a:bodyPr/>
          <a:lstStyle/>
          <a:p>
            <a:r>
              <a:rPr lang="en-US" dirty="0" smtClean="0"/>
              <a:t>The Burdens of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017044" cy="2011363"/>
          </a:xfrm>
        </p:spPr>
      </p:pic>
      <p:sp>
        <p:nvSpPr>
          <p:cNvPr id="5" name="TextBox 4"/>
          <p:cNvSpPr txBox="1"/>
          <p:nvPr/>
        </p:nvSpPr>
        <p:spPr>
          <a:xfrm>
            <a:off x="152400" y="2514600"/>
            <a:ext cx="8991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them to the Lord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400" b="1" dirty="0" smtClean="0">
              <a:solidFill>
                <a:schemeClr val="bg1"/>
              </a:solidFill>
            </a:endParaRPr>
          </a:p>
          <a:p>
            <a:r>
              <a:rPr lang="en-US" sz="4400" b="1" dirty="0" smtClean="0">
                <a:solidFill>
                  <a:schemeClr val="bg1"/>
                </a:solidFill>
              </a:rPr>
              <a:t>Psalm 55:22</a:t>
            </a:r>
          </a:p>
          <a:p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446</Words>
  <Application>Microsoft Office PowerPoint</Application>
  <PresentationFormat>On-screen Show (4:3)</PresentationFormat>
  <Paragraphs>96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Handling the Burdens of Life</vt:lpstr>
      <vt:lpstr>Psalm 55 A Psalm of David</vt:lpstr>
      <vt:lpstr>Psalm 55:1-8</vt:lpstr>
      <vt:lpstr>Psalm 55:9-15, 20-21</vt:lpstr>
      <vt:lpstr>Psalm 55:16-19, 22-23</vt:lpstr>
      <vt:lpstr>Psalm 55:16-19, 22-23</vt:lpstr>
      <vt:lpstr>The Burdens of Life</vt:lpstr>
      <vt:lpstr>The Burdens of Life</vt:lpstr>
      <vt:lpstr>PowerPoint Presentation</vt:lpstr>
      <vt:lpstr>The Burdens of Life</vt:lpstr>
      <vt:lpstr>PowerPoint Presentation</vt:lpstr>
      <vt:lpstr>The Burdens of Life</vt:lpstr>
      <vt:lpstr>Sadhu Sundar Singh</vt:lpstr>
      <vt:lpstr>Story Slide Hidden</vt:lpstr>
      <vt:lpstr>Sadhu Sundar Singh</vt:lpstr>
      <vt:lpstr>PowerPoint Presentation</vt:lpstr>
      <vt:lpstr>The Burdens of Life</vt:lpstr>
      <vt:lpstr>The Burdens of Life</vt:lpstr>
      <vt:lpstr>The Burdens of Life</vt:lpstr>
      <vt:lpstr>The Burdens of Life</vt:lpstr>
      <vt:lpstr>The Burdens of Life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16</cp:revision>
  <cp:lastPrinted>2012-07-01T12:38:53Z</cp:lastPrinted>
  <dcterms:created xsi:type="dcterms:W3CDTF">2012-07-01T02:51:48Z</dcterms:created>
  <dcterms:modified xsi:type="dcterms:W3CDTF">2012-07-01T19:07:03Z</dcterms:modified>
</cp:coreProperties>
</file>